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7" r:id="rId2"/>
    <p:sldId id="262" r:id="rId3"/>
    <p:sldId id="263" r:id="rId4"/>
    <p:sldId id="264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slide" Target="slides/slide4.xml"/><Relationship Id="rId1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3E7AC50-E2B0-7DC6-6068-BDEB174F9E3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122363" y="517525"/>
            <a:ext cx="1203325" cy="7143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/>
            </a:lvl1pPr>
          </a:lstStyle>
          <a:p>
            <a:r>
              <a:rPr lang="en-US" sz="1200" dirty="0"/>
              <a:t>Your Logo can go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1134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966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ollage of a person&#10;&#10;Description automatically generated with medium confidence">
            <a:extLst>
              <a:ext uri="{FF2B5EF4-FFF2-40B4-BE49-F238E27FC236}">
                <a16:creationId xmlns:a16="http://schemas.microsoft.com/office/drawing/2014/main" id="{C0A649A3-75CD-B8A7-5EF9-83C62A331F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187225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&#10;&#10;Description automatically generated">
            <a:extLst>
              <a:ext uri="{FF2B5EF4-FFF2-40B4-BE49-F238E27FC236}">
                <a16:creationId xmlns:a16="http://schemas.microsoft.com/office/drawing/2014/main" id="{3CB74B6C-0E1D-6CB0-26AA-D8DAF8B5FA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ED631735-EADD-3101-033A-6D2C40FBB67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09824922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0692A9B1-C7A8-47AD-7B38-B06480F147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B7B316AE-1A69-5E09-1CA9-6E15FCA8DB0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257623555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432C44DB-3569-D378-0754-FEABA606D8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FB5DAE-F867-04C4-CB51-0D16B2A282F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368988177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E02D21E3E14334F8DFF5068FF69B23F" ma:contentTypeVersion="18" ma:contentTypeDescription="Create a new document." ma:contentTypeScope="" ma:versionID="035158dfdcd74e5bb8d6eaa99952c232">
  <xsd:schema xmlns:xsd="http://www.w3.org/2001/XMLSchema" xmlns:xs="http://www.w3.org/2001/XMLSchema" xmlns:p="http://schemas.microsoft.com/office/2006/metadata/properties" xmlns:ns2="9c866916-6d0d-4bac-817b-3f88534b8e58" xmlns:ns3="44475d63-c07f-49d0-b9c7-ac68744b3b28" targetNamespace="http://schemas.microsoft.com/office/2006/metadata/properties" ma:root="true" ma:fieldsID="fcafc27d260182c01309004320221c4d" ns2:_="" ns3:_="">
    <xsd:import namespace="9c866916-6d0d-4bac-817b-3f88534b8e58"/>
    <xsd:import namespace="44475d63-c07f-49d0-b9c7-ac68744b3b28"/>
    <xsd:element name="properties">
      <xsd:complexType>
        <xsd:sequence>
          <xsd:element name="documentManagement">
            <xsd:complexType>
              <xsd:all>
                <xsd:element ref="ns2:Size" minOccurs="0"/>
                <xsd:element ref="ns2:Rank" minOccurs="0"/>
                <xsd:element ref="ns2:Tag" minOccurs="0"/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c866916-6d0d-4bac-817b-3f88534b8e58" elementFormDefault="qualified">
    <xsd:import namespace="http://schemas.microsoft.com/office/2006/documentManagement/types"/>
    <xsd:import namespace="http://schemas.microsoft.com/office/infopath/2007/PartnerControls"/>
    <xsd:element name="Size" ma:index="2" nillable="true" ma:displayName="Size" ma:format="Dropdown" ma:internalName="Size">
      <xsd:simpleType>
        <xsd:restriction base="dms:Choice">
          <xsd:enumeration value="Super Large"/>
          <xsd:enumeration value="Large"/>
          <xsd:enumeration value="Medium"/>
          <xsd:enumeration value="Small"/>
        </xsd:restriction>
      </xsd:simpleType>
    </xsd:element>
    <xsd:element name="Rank" ma:index="3" nillable="true" ma:displayName="Rank" ma:format="Dropdown" ma:internalName="Rank" ma:percentage="FALSE">
      <xsd:simpleType>
        <xsd:restriction base="dms:Number"/>
      </xsd:simpleType>
    </xsd:element>
    <xsd:element name="Tag" ma:index="10" nillable="true" ma:displayName="Tag" ma:format="Dropdown" ma:internalName="Tag">
      <xsd:simpleType>
        <xsd:restriction base="dms:Text">
          <xsd:maxLength value="255"/>
        </xsd:restriction>
      </xsd:simple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650d09bf-760d-4df0-b0aa-c9c90292482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475d63-c07f-49d0-b9c7-ac68744b3b2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01f31d14-b333-422f-9590-17a50a64c1a4}" ma:internalName="TaxCatchAll" ma:showField="CatchAllData" ma:web="44475d63-c07f-49d0-b9c7-ac68744b3b2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6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ank xmlns="9c866916-6d0d-4bac-817b-3f88534b8e58" xsi:nil="true"/>
    <Tag xmlns="9c866916-6d0d-4bac-817b-3f88534b8e58" xsi:nil="true"/>
    <lcf76f155ced4ddcb4097134ff3c332f xmlns="9c866916-6d0d-4bac-817b-3f88534b8e58">
      <Terms xmlns="http://schemas.microsoft.com/office/infopath/2007/PartnerControls"/>
    </lcf76f155ced4ddcb4097134ff3c332f>
    <Size xmlns="9c866916-6d0d-4bac-817b-3f88534b8e58" xsi:nil="true"/>
    <TaxCatchAll xmlns="44475d63-c07f-49d0-b9c7-ac68744b3b28" xsi:nil="true"/>
  </documentManagement>
</p:properties>
</file>

<file path=customXml/itemProps1.xml><?xml version="1.0" encoding="utf-8"?>
<ds:datastoreItem xmlns:ds="http://schemas.openxmlformats.org/officeDocument/2006/customXml" ds:itemID="{692548DE-FE3E-45AB-8029-119A77C9FB7E}"/>
</file>

<file path=customXml/itemProps2.xml><?xml version="1.0" encoding="utf-8"?>
<ds:datastoreItem xmlns:ds="http://schemas.openxmlformats.org/officeDocument/2006/customXml" ds:itemID="{20331418-E5EB-460A-94FF-201E3B4BBAAE}"/>
</file>

<file path=customXml/itemProps3.xml><?xml version="1.0" encoding="utf-8"?>
<ds:datastoreItem xmlns:ds="http://schemas.openxmlformats.org/officeDocument/2006/customXml" ds:itemID="{A989D1C7-6DE8-4EF9-98E0-BBA00A9DA8EE}"/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Macintosh PowerPoint</Application>
  <PresentationFormat>Widescreen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Claire Knights</dc:creator>
  <cp:lastModifiedBy>Claire Knights</cp:lastModifiedBy>
  <cp:revision>4</cp:revision>
  <dcterms:created xsi:type="dcterms:W3CDTF">2022-10-25T17:17:43Z</dcterms:created>
  <dcterms:modified xsi:type="dcterms:W3CDTF">2022-10-25T20:14:17Z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0x010100DE02D21E3E14334F8DFF5068FF69B23F</vt:lpwstr>
  </property>
</Properties>
</file>